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76" r:id="rId5"/>
    <p:sldId id="282" r:id="rId6"/>
    <p:sldId id="283" r:id="rId7"/>
    <p:sldId id="260" r:id="rId8"/>
    <p:sldId id="280" r:id="rId9"/>
    <p:sldId id="277" r:id="rId10"/>
    <p:sldId id="27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53E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474" y="-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5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B8596-2424-4EE1-B7D4-EE0B5EFA943D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3DF5-E5B6-4B45-B21A-9494872AB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62F0-8E30-41EF-92AD-D5FFFDA34703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9593-C317-445E-8EA1-13B264B0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A58A-A73D-456B-8E2D-982D1E0E9CF5}" type="datetime1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9FDF-F246-4DE4-AB20-5FB7A1FE58D2}" type="datetime1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A1F-71BA-4EFB-8F26-2CC8A39A31F6}" type="datetime1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9B7B-2129-4AF2-995E-3F29E352549E}" type="datetime1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4D3C-A410-4C06-A87F-E8E981B616CA}" type="datetime1">
              <a:rPr lang="en-US" smtClean="0"/>
              <a:t>4/11/2014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05EE-1515-421A-8654-FA50C17076AA}" type="datetime1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F936-19E2-4FB2-803E-21CF5C4C62D6}" type="datetime1">
              <a:rPr lang="en-US" smtClean="0"/>
              <a:t>4/11/2014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2036-C962-487A-A1AE-B5119C4F0D80}" type="datetime1">
              <a:rPr lang="en-US" smtClean="0"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8AD3-CC82-46B3-839C-C6472D637450}" type="datetime1">
              <a:rPr lang="en-US" smtClean="0"/>
              <a:t>4/11/2014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1D2B-B255-4E97-81FB-F96C55172EBC}" type="datetime1">
              <a:rPr lang="en-US" smtClean="0"/>
              <a:t>4/11/2014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8661-8676-41D0-ABB8-6C6C468B33B7}" type="datetime1">
              <a:rPr lang="en-US" smtClean="0"/>
              <a:t>4/11/2014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733B2A-819D-4990-B6F7-40D2F248FE22}" type="datetime1">
              <a:rPr lang="en-US" smtClean="0"/>
              <a:t>4/11/2014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2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540" y="2263863"/>
            <a:ext cx="9792586" cy="1288961"/>
          </a:xfrm>
        </p:spPr>
        <p:txBody>
          <a:bodyPr/>
          <a:lstStyle/>
          <a:p>
            <a:pPr algn="ctr"/>
            <a:r>
              <a:rPr lang="en-US" sz="4400" b="1" dirty="0" smtClean="0"/>
              <a:t>RISCBOT: Mobile Robots Exploration And Mapping In 2D</a:t>
            </a:r>
            <a:endParaRPr lang="en-US" sz="4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7" y="777687"/>
            <a:ext cx="1239865" cy="11778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11" y="777687"/>
            <a:ext cx="1245140" cy="12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657" y="3965415"/>
            <a:ext cx="9123492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Sithisone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Kalaya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Hussain 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Alhazmi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Advisor: Prof.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Tarek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Robotics, Intelligent Sensing &amp; Control (RISC) Lab.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Engineering, University of Bridgeport.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71600"/>
            <a:ext cx="10160000" cy="48803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additional enhancements to maximize their capabilities includes implementing EKF-SLAM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real time map.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 Localization and Mapping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(SLAM)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Extended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Kalman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Filter (EKF)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to allow multiple users to access data from different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mplementing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scanner for more accurate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camera for viewing of live video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801993"/>
          </a:xfrm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2800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09600" y="274638"/>
            <a:ext cx="10160000" cy="935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4270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21217" y="1210616"/>
            <a:ext cx="105156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24" y="2328693"/>
            <a:ext cx="10212916" cy="11684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</a:t>
            </a:r>
            <a:r>
              <a:rPr lang="en-US" dirty="0" smtClean="0"/>
              <a:t>/answers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8" y="3048666"/>
            <a:ext cx="8055935" cy="3083441"/>
          </a:xfrm>
        </p:spPr>
        <p:txBody>
          <a:bodyPr>
            <a:normAutofit/>
          </a:bodyPr>
          <a:lstStyle/>
          <a:p>
            <a:pPr marL="114300" indent="0">
              <a:lnSpc>
                <a:spcPct val="160000"/>
              </a:lnSpc>
              <a:buNone/>
            </a:pPr>
            <a:endParaRPr lang="en-US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1920 satirical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play called RUR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Rossum's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Universal Robots)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word, ‘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Robota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’, (pronounced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chop'ek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"), meaning compulsory labor or slave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plot was simple: A man makes a robot, then the robot kills the man!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54639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4800" dirty="0"/>
              <a:t>	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1217" y="1210616"/>
            <a:ext cx="105156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1904" y="2826932"/>
            <a:ext cx="2474913" cy="3305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5273749" y="1210616"/>
            <a:ext cx="3657600" cy="1989784"/>
          </a:xfrm>
          <a:prstGeom prst="cloudCallout">
            <a:avLst>
              <a:gd name="adj1" fmla="val 55039"/>
              <a:gd name="adj2" fmla="val 6036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‘Robot’ 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25471" y="6142739"/>
            <a:ext cx="21477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Čapek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05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72277" y="1913859"/>
            <a:ext cx="7064540" cy="4274289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endParaRPr lang="en-US" sz="900" b="1" dirty="0" smtClean="0"/>
          </a:p>
          <a:p>
            <a:pPr algn="just"/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Robot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According to The Robot Institute of America (1979) a robot is “a reprogrammable, multifunctional manipulator designed to move materials, parts, tools, or specialized devices through various programmed motions for the performance of a variety of tasks."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CA" b="1" dirty="0">
                <a:latin typeface="Times New Roman" pitchFamily="18" charset="0"/>
                <a:cs typeface="Times New Roman" pitchFamily="18" charset="0"/>
              </a:rPr>
              <a:t>Robotics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 – The science dealing with the design, construction and operation of robots</a:t>
            </a:r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21217" y="1210616"/>
            <a:ext cx="105156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16" y="1098697"/>
            <a:ext cx="3532079" cy="367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7067" y="4575913"/>
            <a:ext cx="180975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48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Inspirations from  a course in Robotics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4734" y="1573618"/>
            <a:ext cx="3551275" cy="946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Transformations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5274" y="2342707"/>
            <a:ext cx="4153787" cy="946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Inverse kinematics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4967" y="3156098"/>
            <a:ext cx="3551275" cy="946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Jacobians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5440" y="4040372"/>
            <a:ext cx="3551275" cy="946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Kinematics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4389" y="3156098"/>
            <a:ext cx="4260113" cy="946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Trajectory generation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52167" y="4513521"/>
            <a:ext cx="3551275" cy="946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Robot control</a:t>
            </a:r>
          </a:p>
        </p:txBody>
      </p:sp>
    </p:spTree>
    <p:extLst>
      <p:ext uri="{BB962C8B-B14F-4D97-AF65-F5344CB8AC3E}">
        <p14:creationId xmlns:p14="http://schemas.microsoft.com/office/powerpoint/2010/main" val="35076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robots to work with a host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must be able to: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Explore any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environment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Avoiding object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a host computer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athering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environment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from data collected.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76729"/>
            <a:ext cx="10058400" cy="57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 and Motivation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21217" y="1210616"/>
            <a:ext cx="105156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8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058400" cy="5780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the Mobile Robots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1217" y="1210616"/>
            <a:ext cx="105156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017" y="1454133"/>
            <a:ext cx="10160000" cy="4800600"/>
          </a:xfrm>
        </p:spPr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two mobile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DFRobotShop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Rover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V2-Arduino.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was fitted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Ultrasonic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XBee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 device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used ARDUINO API software to control the robot.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0" y="3821026"/>
            <a:ext cx="2910821" cy="2033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56" y="4088834"/>
            <a:ext cx="1911522" cy="1923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22" y="3821026"/>
            <a:ext cx="2151041" cy="14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Mobile Robots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060" y="1921015"/>
            <a:ext cx="4295553" cy="376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97197" y="1754370"/>
            <a:ext cx="4247904" cy="43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4823637" cy="3184451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consist of three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functionalities: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obstacle avoidance and boundary tracing.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data transmission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457200">
              <a:buAutoNum type="arabi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02477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1679805"/>
            <a:ext cx="2188510" cy="170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721217" y="1210616"/>
            <a:ext cx="4703147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364" y="1015375"/>
            <a:ext cx="2441970" cy="237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74215" y="4359349"/>
            <a:ext cx="2572607" cy="229663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8863825">
            <a:off x="3711533" y="3189034"/>
            <a:ext cx="2936615" cy="531628"/>
          </a:xfrm>
          <a:prstGeom prst="rightArrow">
            <a:avLst>
              <a:gd name="adj1" fmla="val 50000"/>
              <a:gd name="adj2" fmla="val 62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7866333" y="1935126"/>
            <a:ext cx="1181973" cy="531628"/>
          </a:xfrm>
          <a:prstGeom prst="rightArrow">
            <a:avLst>
              <a:gd name="adj1" fmla="val 50000"/>
              <a:gd name="adj2" fmla="val 62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0920" y="4040372"/>
            <a:ext cx="1741102" cy="214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3249" y="3965945"/>
            <a:ext cx="1868639" cy="203690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ight Arrow 19"/>
          <p:cNvSpPr/>
          <p:nvPr/>
        </p:nvSpPr>
        <p:spPr>
          <a:xfrm>
            <a:off x="4237999" y="5381520"/>
            <a:ext cx="2332921" cy="531628"/>
          </a:xfrm>
          <a:prstGeom prst="rightArrow">
            <a:avLst>
              <a:gd name="adj1" fmla="val 50000"/>
              <a:gd name="adj2" fmla="val 62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8389088" y="5080264"/>
            <a:ext cx="1484161" cy="531628"/>
          </a:xfrm>
          <a:prstGeom prst="rightArrow">
            <a:avLst>
              <a:gd name="adj1" fmla="val 50000"/>
              <a:gd name="adj2" fmla="val 62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8869058">
            <a:off x="4133424" y="3208187"/>
            <a:ext cx="20928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Robot can see Through an Ultrasonic sensor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58044" y="5418074"/>
            <a:ext cx="20928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Communication with a host PC</a:t>
            </a:r>
            <a:endParaRPr lang="en-US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234494" y="5176801"/>
            <a:ext cx="17933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Constructed a map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278461" y="2379860"/>
            <a:ext cx="17933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 smtClean="0"/>
              <a:t>Obstacle avoidance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087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dirty="0">
              <a:solidFill>
                <a:srgbClr val="00164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74638"/>
            <a:ext cx="100584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IMPELEMENTATION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1217" y="1210616"/>
            <a:ext cx="105156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239" y="1600201"/>
            <a:ext cx="6865840" cy="42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ent Bill of Rights presentat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arent Bill of Rights presentation" id="{FFB8DD09-E889-436C-9890-EDCB8B87C37D}" vid="{0650B77A-9CFB-47E5-9969-37AE0A32A9A6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E507829-6D7C-4C56-8D46-9575E34331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316</Words>
  <Application>Microsoft Office PowerPoint</Application>
  <PresentationFormat>Custom</PresentationFormat>
  <Paragraphs>55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Parent Bill of Rights presentation</vt:lpstr>
      <vt:lpstr>RISCBOT: Mobile Robots Exploration And Mapping In 2D</vt:lpstr>
      <vt:lpstr>INTRODUCTION  </vt:lpstr>
      <vt:lpstr>PowerPoint Presentation</vt:lpstr>
      <vt:lpstr>Inspirations from  a course in Robotics</vt:lpstr>
      <vt:lpstr>PowerPoint Presentation</vt:lpstr>
      <vt:lpstr>Building the Mobile Robots</vt:lpstr>
      <vt:lpstr>Our Mobile Robots</vt:lpstr>
      <vt:lpstr>METHODOLOGY</vt:lpstr>
      <vt:lpstr>PowerPoint Presentation</vt:lpstr>
      <vt:lpstr>  FUTURE WORK   </vt:lpstr>
      <vt:lpstr>Thank you  Questions/answers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2014-02-01T12:22:11Z</dcterms:created>
  <dcterms:modified xsi:type="dcterms:W3CDTF">2014-04-11T20:44:27Z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TC034605539991</vt:lpwstr>
  </property>
</Properties>
</file>